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5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528F46-36AD-4EBA-88C1-8E71684CE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B1F194-388F-43F7-A396-A526BEF13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5EE700-B3E8-4F64-B94A-2C3612C7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601D2C-17D4-461A-80D7-44DA058A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FB4C97-0154-48D9-80D5-49357825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78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462177-D341-4050-9F31-06D57BEF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732332-73BE-4DA0-B9DB-1B2915B2C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269C4-69CC-42CD-89DA-15AD2835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5B5B9A-FB0B-47A5-AC12-CB595D5F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483429-774A-4688-8DE1-8159B59F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84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BCDBEA-8C84-4C47-BB33-2321CE546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5B9029-A053-4705-B6D0-360039E51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842BA6-5508-472B-A65F-92C02810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547BD4-4D93-41CA-8922-2088AF9C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106DEE-602F-405D-B145-EB4CDA42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70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30FE5E-C2EB-4509-BD37-A60C2DDB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EBA0B6-2A09-4189-A479-8F3EEC13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D8BA1-5900-4383-9F73-210376D2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9A95CC-9625-4D9E-9296-612176B7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6EB09F-CA45-44CD-9728-55927C48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1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8C3D2-7311-47CD-9A02-D6E03E998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581073-20EA-4449-9D2A-9AA06B7B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AB8B84-3F05-4D24-8967-A95BD931F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DB9B74-2FA2-4A39-9411-FF92D4E6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651BB9-E99F-4919-A442-85C7076D3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2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58A1E-91DB-4B7F-BAA7-499C1BE44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65383A-8078-4F96-AA1F-7F8E4CB12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176ED4-5A45-4E64-9997-DBB091E5C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821F5C-C2BD-4FDE-AAD3-A743499FC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E29D57-8906-4CBB-BC1B-561FC57C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7E3B84-D0DF-4C95-8E5F-2689E4779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31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73FA7-D252-4744-99E5-A99EE81EF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9BB615-842B-4779-87BF-EEE1B5532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4D2E26-A824-450B-8355-3E81200D5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F68781-362B-4F31-AC0A-4AECEBFDF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57DEAD-41CD-42AF-B37B-E2035DE15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4FD8B4-65FA-44BD-ABA3-380FCC8D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783C44-C9BE-4445-AE18-D724668A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340D92-8821-4A43-AF98-D4A21FB1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86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46CDA4-47C0-447E-B5E3-FEC82408C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8813AF-2EFE-4612-9EA3-9062C885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CA3895-7B82-40A9-BC6A-2361D9097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493DDA-5CF1-411D-9CA1-347DBEEC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56BDB8-84C9-4608-AD33-914CE873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F43363-6C3E-4205-9756-116492E0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57F6E8-82AC-4F18-B579-05AE3742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69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E3AC2F-72BD-4749-A80C-E5FB39A9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E92342-5763-41B2-ABA3-4595983E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54BC59-292C-43F1-B316-443D62BE9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10439F-70B0-4D0F-9F7F-66B63F13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BA5045-BB0A-49F8-A7B8-D8AFFFE4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14BA63-CF57-4525-9745-4F214034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C2E94-E7F6-48D3-ADC9-C6D571C2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89C341-8C02-4B66-B464-F533BF4C0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07E03E-CC24-4B7B-8BFE-BDD31DEF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F48F8A-64DB-4680-9966-CC40FCBC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51D1A5-DDC9-4843-B169-65CBAD37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AA72A-C2F7-48A4-8B46-36AC176D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62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410D1D-BABE-46AA-90F8-06F7A7EA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FB2566-37DB-4860-B5BB-719009655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5FDB61-1C05-4BB7-AC1E-FCCF504F0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935B-BAD1-42FC-AB22-7E4165BC825E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7AFD8F-4866-4D9C-8D7F-5C76AB6FB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0899B9-EDCB-47D9-A24A-5030CC352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1390-0BF1-40A3-B461-21D33D1BB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68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図 5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978FA5E4-F2AD-42BE-A5C3-90E2301D9D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2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 惠一郎</dc:creator>
  <cp:lastModifiedBy>髙橋 惠一郎</cp:lastModifiedBy>
  <cp:revision>1</cp:revision>
  <dcterms:created xsi:type="dcterms:W3CDTF">2021-11-17T09:43:01Z</dcterms:created>
  <dcterms:modified xsi:type="dcterms:W3CDTF">2021-11-17T09:43:42Z</dcterms:modified>
</cp:coreProperties>
</file>